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9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3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9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8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8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77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7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83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24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9DB5-2E58-8E4D-9AB8-5BD02EAE21EE}" type="datetimeFigureOut">
              <a:rPr lang="en-US" smtClean="0"/>
              <a:t>9/7/14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339D9-C1BA-364F-B8F3-2BC5912AC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4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err="1" smtClean="0"/>
              <a:t>Crit</a:t>
            </a:r>
            <a:r>
              <a:rPr lang="en-US" sz="7200" dirty="0" smtClean="0"/>
              <a:t> 1 presentation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James Vickers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CS 591, Robust Artificial Life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UNM Fall 2014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750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35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Subject: </a:t>
            </a:r>
            <a:r>
              <a:rPr lang="en-US" i="1" dirty="0" smtClean="0"/>
              <a:t>VIRUS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‘</a:t>
            </a:r>
            <a:r>
              <a:rPr lang="en-US" i="1" dirty="0" smtClean="0"/>
              <a:t>Virus</a:t>
            </a:r>
            <a:r>
              <a:rPr lang="en-US" dirty="0" smtClean="0"/>
              <a:t>’ </a:t>
            </a:r>
            <a:r>
              <a:rPr lang="en-US" dirty="0" err="1" smtClean="0"/>
              <a:t>lifeform</a:t>
            </a:r>
            <a:r>
              <a:rPr lang="en-US" dirty="0" smtClean="0"/>
              <a:t> added to MFM as new Element</a:t>
            </a:r>
          </a:p>
          <a:p>
            <a:r>
              <a:rPr lang="en-US" i="1" dirty="0" smtClean="0"/>
              <a:t>Virus</a:t>
            </a:r>
            <a:r>
              <a:rPr lang="en-US" dirty="0" smtClean="0"/>
              <a:t> seeks to</a:t>
            </a:r>
            <a:br>
              <a:rPr lang="en-US" dirty="0" smtClean="0"/>
            </a:br>
            <a:r>
              <a:rPr lang="en-US" dirty="0" smtClean="0"/>
              <a:t>- Infect ‘Hosts’ (other </a:t>
            </a:r>
            <a:r>
              <a:rPr lang="en-US" dirty="0" err="1" smtClean="0"/>
              <a:t>lifeforms</a:t>
            </a:r>
            <a:r>
              <a:rPr lang="en-US" dirty="0" smtClean="0"/>
              <a:t>, Shark, Dreg…)</a:t>
            </a:r>
            <a:br>
              <a:rPr lang="en-US" dirty="0" smtClean="0"/>
            </a:br>
            <a:r>
              <a:rPr lang="en-US" dirty="0" smtClean="0"/>
              <a:t>- Hijack those hosts to use as a means to create more instances of the </a:t>
            </a:r>
            <a:r>
              <a:rPr lang="en-US" i="1" dirty="0" smtClean="0"/>
              <a:t>Virus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Possibly kill the Host in the process </a:t>
            </a:r>
            <a:br>
              <a:rPr lang="en-US" dirty="0" smtClean="0"/>
            </a:br>
            <a:r>
              <a:rPr lang="en-US" dirty="0" smtClean="0"/>
              <a:t>(be it accidently or intentionally)</a:t>
            </a:r>
          </a:p>
          <a:p>
            <a:r>
              <a:rPr lang="en-US" dirty="0" smtClean="0"/>
              <a:t>Like other </a:t>
            </a:r>
            <a:r>
              <a:rPr lang="en-US" dirty="0" err="1" smtClean="0"/>
              <a:t>lifeforms</a:t>
            </a:r>
            <a:r>
              <a:rPr lang="en-US" dirty="0" smtClean="0"/>
              <a:t>, </a:t>
            </a:r>
            <a:r>
              <a:rPr lang="en-US" i="1" dirty="0" smtClean="0"/>
              <a:t>Virus</a:t>
            </a:r>
            <a:r>
              <a:rPr lang="en-US" dirty="0" smtClean="0"/>
              <a:t> wants to live and prosper just like everybody else</a:t>
            </a:r>
          </a:p>
        </p:txBody>
      </p:sp>
    </p:spTree>
    <p:extLst>
      <p:ext uri="{BB962C8B-B14F-4D97-AF65-F5344CB8AC3E}">
        <p14:creationId xmlns:p14="http://schemas.microsoft.com/office/powerpoint/2010/main" val="3243092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Virus</a:t>
            </a:r>
            <a:r>
              <a:rPr lang="en-US" dirty="0" smtClean="0"/>
              <a:t> MFM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Virus</a:t>
            </a:r>
            <a:r>
              <a:rPr lang="en-US" dirty="0" smtClean="0"/>
              <a:t> is assumed to initially infect an initial population of </a:t>
            </a:r>
            <a:r>
              <a:rPr lang="en-US" i="1" dirty="0" smtClean="0"/>
              <a:t>N</a:t>
            </a:r>
            <a:r>
              <a:rPr lang="en-US" dirty="0" smtClean="0"/>
              <a:t> Hosts </a:t>
            </a:r>
            <a:endParaRPr lang="en-US" dirty="0"/>
          </a:p>
          <a:p>
            <a:r>
              <a:rPr lang="en-US" dirty="0" smtClean="0"/>
              <a:t>When called upon to act, </a:t>
            </a:r>
            <a:r>
              <a:rPr lang="en-US" i="1" dirty="0" smtClean="0"/>
              <a:t>Virus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/>
              <a:t>T</a:t>
            </a:r>
            <a:r>
              <a:rPr lang="en-US" dirty="0" smtClean="0"/>
              <a:t>ries to infect Hosts within the Event Window based on a function of distance and the current </a:t>
            </a:r>
            <a:r>
              <a:rPr lang="en-US" i="1" dirty="0"/>
              <a:t>C</a:t>
            </a:r>
            <a:r>
              <a:rPr lang="en-US" i="1" dirty="0" smtClean="0"/>
              <a:t>ontagious Level</a:t>
            </a:r>
            <a:r>
              <a:rPr lang="en-US" dirty="0" smtClean="0"/>
              <a:t> of the </a:t>
            </a:r>
            <a:r>
              <a:rPr lang="en-US" i="1" dirty="0" smtClean="0"/>
              <a:t>Virus</a:t>
            </a:r>
            <a:br>
              <a:rPr lang="en-US" i="1" dirty="0" smtClean="0"/>
            </a:br>
            <a:r>
              <a:rPr lang="en-US" i="1" dirty="0" smtClean="0"/>
              <a:t>- </a:t>
            </a:r>
            <a:r>
              <a:rPr lang="en-US" dirty="0" smtClean="0"/>
              <a:t>Consumes some amount of resource from the Host, such as energy, to support itself</a:t>
            </a:r>
          </a:p>
          <a:p>
            <a:r>
              <a:rPr lang="en-US" i="1" dirty="0" smtClean="0"/>
              <a:t>Contagious Level </a:t>
            </a:r>
            <a:r>
              <a:rPr lang="en-US" dirty="0" smtClean="0"/>
              <a:t>of the </a:t>
            </a:r>
            <a:r>
              <a:rPr lang="en-US" i="1" dirty="0" smtClean="0"/>
              <a:t>Virus</a:t>
            </a:r>
            <a:r>
              <a:rPr lang="en-US" dirty="0" smtClean="0"/>
              <a:t> grows in relation to the resources in takes from a Host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5997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34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Configurable parameters of </a:t>
            </a:r>
            <a:r>
              <a:rPr lang="en-US" i="1" dirty="0" smtClean="0">
                <a:solidFill>
                  <a:srgbClr val="FF0000"/>
                </a:solidFill>
              </a:rPr>
              <a:t>Virus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Number of Hosts initially infected by </a:t>
            </a:r>
            <a:r>
              <a:rPr lang="en-US" i="1" dirty="0" smtClean="0">
                <a:solidFill>
                  <a:srgbClr val="FF0000"/>
                </a:solidFill>
              </a:rPr>
              <a:t>Virus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Relationship/function between </a:t>
            </a:r>
            <a:r>
              <a:rPr lang="en-US" i="1" dirty="0" smtClean="0">
                <a:solidFill>
                  <a:srgbClr val="FF0000"/>
                </a:solidFill>
              </a:rPr>
              <a:t>Contagious Level</a:t>
            </a:r>
            <a:r>
              <a:rPr lang="en-US" dirty="0" smtClean="0">
                <a:solidFill>
                  <a:srgbClr val="FF0000"/>
                </a:solidFill>
              </a:rPr>
              <a:t> and Host resource consumption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Relationship/function between </a:t>
            </a:r>
            <a:r>
              <a:rPr lang="en-US" i="1" dirty="0" smtClean="0">
                <a:solidFill>
                  <a:srgbClr val="FF0000"/>
                </a:solidFill>
              </a:rPr>
              <a:t>Contagious Level</a:t>
            </a:r>
            <a:r>
              <a:rPr lang="en-US" dirty="0" smtClean="0">
                <a:solidFill>
                  <a:srgbClr val="FF0000"/>
                </a:solidFill>
              </a:rPr>
              <a:t> and probability of infecting another Host at some distance from infected Host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Perhaps an </a:t>
            </a:r>
            <a:r>
              <a:rPr lang="en-US" i="1" dirty="0" smtClean="0">
                <a:solidFill>
                  <a:srgbClr val="FF0000"/>
                </a:solidFill>
              </a:rPr>
              <a:t>incubation period </a:t>
            </a:r>
            <a:r>
              <a:rPr lang="en-US" dirty="0" smtClean="0">
                <a:solidFill>
                  <a:srgbClr val="FF0000"/>
                </a:solidFill>
              </a:rPr>
              <a:t>or </a:t>
            </a:r>
            <a:r>
              <a:rPr lang="en-US" i="1" dirty="0" smtClean="0">
                <a:solidFill>
                  <a:srgbClr val="FF0000"/>
                </a:solidFill>
              </a:rPr>
              <a:t>Contagious Threshold </a:t>
            </a:r>
            <a:r>
              <a:rPr lang="en-US" dirty="0" smtClean="0">
                <a:solidFill>
                  <a:srgbClr val="FF0000"/>
                </a:solidFill>
              </a:rPr>
              <a:t>during which </a:t>
            </a:r>
            <a:r>
              <a:rPr lang="en-US" i="1" dirty="0" smtClean="0">
                <a:solidFill>
                  <a:srgbClr val="FF0000"/>
                </a:solidFill>
              </a:rPr>
              <a:t>Virus</a:t>
            </a:r>
            <a:r>
              <a:rPr lang="en-US" dirty="0" smtClean="0">
                <a:solidFill>
                  <a:srgbClr val="FF0000"/>
                </a:solidFill>
              </a:rPr>
              <a:t> grows within a Host, but does not attempt infect other Hosts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184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48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Studied behaviors of </a:t>
            </a:r>
            <a:r>
              <a:rPr lang="en-US" i="1" dirty="0" smtClean="0">
                <a:solidFill>
                  <a:srgbClr val="008000"/>
                </a:solidFill>
              </a:rPr>
              <a:t>Virus</a:t>
            </a:r>
            <a:endParaRPr lang="en-US" i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Effect of Host resource consumption on overall </a:t>
            </a:r>
            <a:r>
              <a:rPr lang="en-US" i="1" dirty="0" smtClean="0">
                <a:solidFill>
                  <a:srgbClr val="008000"/>
                </a:solidFill>
              </a:rPr>
              <a:t>Virus</a:t>
            </a:r>
            <a:r>
              <a:rPr lang="en-US" dirty="0" smtClean="0">
                <a:solidFill>
                  <a:srgbClr val="008000"/>
                </a:solidFill>
              </a:rPr>
              <a:t> spread – is there a “sweet spot” (the vertex of a U-shaped curve)?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Whether or not an </a:t>
            </a:r>
            <a:r>
              <a:rPr lang="en-US" i="1" dirty="0" smtClean="0">
                <a:solidFill>
                  <a:srgbClr val="008000"/>
                </a:solidFill>
              </a:rPr>
              <a:t>incubation period</a:t>
            </a:r>
            <a:r>
              <a:rPr lang="en-US" dirty="0" smtClean="0">
                <a:solidFill>
                  <a:srgbClr val="008000"/>
                </a:solidFill>
              </a:rPr>
              <a:t> of some kind is helpful to </a:t>
            </a:r>
            <a:r>
              <a:rPr lang="en-US" i="1" dirty="0" smtClean="0">
                <a:solidFill>
                  <a:srgbClr val="008000"/>
                </a:solidFill>
              </a:rPr>
              <a:t>Virus</a:t>
            </a:r>
            <a:r>
              <a:rPr lang="en-US" dirty="0" smtClean="0">
                <a:solidFill>
                  <a:srgbClr val="008000"/>
                </a:solidFill>
              </a:rPr>
              <a:t> in spreading/surviving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What is the relationship between the </a:t>
            </a:r>
            <a:r>
              <a:rPr lang="en-US" i="1" dirty="0" smtClean="0">
                <a:solidFill>
                  <a:srgbClr val="008000"/>
                </a:solidFill>
              </a:rPr>
              <a:t>probability of infection </a:t>
            </a:r>
            <a:r>
              <a:rPr lang="en-US" dirty="0" smtClean="0">
                <a:solidFill>
                  <a:srgbClr val="008000"/>
                </a:solidFill>
              </a:rPr>
              <a:t>and </a:t>
            </a:r>
            <a:r>
              <a:rPr lang="en-US" i="1" dirty="0" smtClean="0">
                <a:solidFill>
                  <a:srgbClr val="008000"/>
                </a:solidFill>
              </a:rPr>
              <a:t>Virus</a:t>
            </a:r>
            <a:r>
              <a:rPr lang="en-US" dirty="0" smtClean="0">
                <a:solidFill>
                  <a:srgbClr val="008000"/>
                </a:solidFill>
              </a:rPr>
              <a:t> propagation?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What is the relationship between initial infected Host geographical distribution and size and </a:t>
            </a:r>
            <a:r>
              <a:rPr lang="en-US" i="1" dirty="0" smtClean="0">
                <a:solidFill>
                  <a:srgbClr val="008000"/>
                </a:solidFill>
              </a:rPr>
              <a:t>Virus</a:t>
            </a:r>
            <a:r>
              <a:rPr lang="en-US" dirty="0" smtClean="0">
                <a:solidFill>
                  <a:srgbClr val="008000"/>
                </a:solidFill>
              </a:rPr>
              <a:t> spread?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05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21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complement: </a:t>
            </a:r>
            <a:r>
              <a:rPr lang="en-US" i="1" dirty="0" err="1" smtClean="0"/>
              <a:t>Quarantiner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Quarantiner</a:t>
            </a:r>
            <a:r>
              <a:rPr lang="en-US" i="1" dirty="0" smtClean="0"/>
              <a:t> </a:t>
            </a:r>
            <a:r>
              <a:rPr lang="en-US" dirty="0" smtClean="0"/>
              <a:t>(better name?) is also a </a:t>
            </a:r>
            <a:r>
              <a:rPr lang="en-US" dirty="0" err="1" smtClean="0"/>
              <a:t>lifeform</a:t>
            </a:r>
            <a:r>
              <a:rPr lang="en-US" dirty="0" smtClean="0"/>
              <a:t> (Element) added to the MFM</a:t>
            </a:r>
          </a:p>
          <a:p>
            <a:r>
              <a:rPr lang="en-US" dirty="0" smtClean="0"/>
              <a:t>Seeks to stop spread of </a:t>
            </a:r>
            <a:r>
              <a:rPr lang="en-US" i="1" dirty="0" smtClean="0"/>
              <a:t>Virus</a:t>
            </a:r>
            <a:r>
              <a:rPr lang="en-US" dirty="0" smtClean="0"/>
              <a:t> from Host-to-Host by preventing contact</a:t>
            </a:r>
          </a:p>
          <a:p>
            <a:r>
              <a:rPr lang="en-US" dirty="0" smtClean="0"/>
              <a:t>The method of quarantine could vary – perhaps </a:t>
            </a:r>
            <a:r>
              <a:rPr lang="en-US" i="1" dirty="0" err="1" smtClean="0"/>
              <a:t>Quarantiner</a:t>
            </a:r>
            <a:r>
              <a:rPr lang="en-US" dirty="0" smtClean="0"/>
              <a:t> seeks to replicate itself in the Event Window surrounding the infected Host, or perhaps it seeks to cure the Host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7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1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Studied behaviors of </a:t>
            </a:r>
            <a:r>
              <a:rPr lang="en-US" i="1" dirty="0" err="1" smtClean="0">
                <a:solidFill>
                  <a:srgbClr val="0000FF"/>
                </a:solidFill>
              </a:rPr>
              <a:t>Quarantiner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How does </a:t>
            </a:r>
            <a:r>
              <a:rPr lang="en-US" i="1" dirty="0" err="1" smtClean="0">
                <a:solidFill>
                  <a:srgbClr val="0000FF"/>
                </a:solidFill>
              </a:rPr>
              <a:t>Quarantiner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determine that a Host is infected with </a:t>
            </a:r>
            <a:r>
              <a:rPr lang="en-US" i="1" dirty="0" smtClean="0">
                <a:solidFill>
                  <a:srgbClr val="0000FF"/>
                </a:solidFill>
              </a:rPr>
              <a:t>Virus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many </a:t>
            </a:r>
            <a:r>
              <a:rPr lang="en-US" i="1" dirty="0" err="1" smtClean="0">
                <a:solidFill>
                  <a:srgbClr val="0000FF"/>
                </a:solidFill>
              </a:rPr>
              <a:t>Quarantiners</a:t>
            </a:r>
            <a:r>
              <a:rPr lang="en-US" dirty="0" smtClean="0">
                <a:solidFill>
                  <a:srgbClr val="0000FF"/>
                </a:solidFill>
              </a:rPr>
              <a:t> are needed in an ecosystem to effectively stop the spread of some </a:t>
            </a:r>
            <a:r>
              <a:rPr lang="en-US" i="1" dirty="0" smtClean="0">
                <a:solidFill>
                  <a:srgbClr val="0000FF"/>
                </a:solidFill>
              </a:rPr>
              <a:t>strain</a:t>
            </a:r>
            <a:r>
              <a:rPr lang="en-US" dirty="0" smtClean="0">
                <a:solidFill>
                  <a:srgbClr val="0000FF"/>
                </a:solidFill>
              </a:rPr>
              <a:t> (i.e. configuration) of </a:t>
            </a:r>
            <a:r>
              <a:rPr lang="en-US" i="1" dirty="0" smtClean="0">
                <a:solidFill>
                  <a:srgbClr val="0000FF"/>
                </a:solidFill>
              </a:rPr>
              <a:t>Virus</a:t>
            </a:r>
            <a:r>
              <a:rPr lang="en-US" dirty="0" smtClean="0">
                <a:solidFill>
                  <a:srgbClr val="0000FF"/>
                </a:solidFill>
              </a:rPr>
              <a:t>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Is it possible that </a:t>
            </a:r>
            <a:r>
              <a:rPr lang="en-US" i="1" dirty="0" err="1" smtClean="0">
                <a:solidFill>
                  <a:srgbClr val="0000FF"/>
                </a:solidFill>
              </a:rPr>
              <a:t>Quarantiners</a:t>
            </a:r>
            <a:r>
              <a:rPr lang="en-US" dirty="0" smtClean="0">
                <a:solidFill>
                  <a:srgbClr val="0000FF"/>
                </a:solidFill>
              </a:rPr>
              <a:t> act too aggressively and actually harm a species by quarantining (and probably killing) Hosts?  Is there a sweet spot of how likely a quarantine is?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14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5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Applications of whole project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Disease propagation and effectiveness – learn about what makes a “good” disease in terms of spread and damage to hosts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Quarantining as a method of fighting disease – learn what makes an effective strategy to isolate the infected and slow/stop the spread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Could something like a </a:t>
            </a:r>
            <a:r>
              <a:rPr lang="en-US" i="1" dirty="0" err="1" smtClean="0">
                <a:solidFill>
                  <a:srgbClr val="FFFF00"/>
                </a:solidFill>
              </a:rPr>
              <a:t>Quarantiner</a:t>
            </a:r>
            <a:r>
              <a:rPr lang="en-US" dirty="0" smtClean="0">
                <a:solidFill>
                  <a:srgbClr val="FFFF00"/>
                </a:solidFill>
              </a:rPr>
              <a:t> be used in general to stop the spread of malicious code or bad Elements within the MFM architecture?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011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407</Words>
  <Application>Microsoft Macintosh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Crit 1 presentation</vt:lpstr>
      <vt:lpstr>Subject: VIRUS!</vt:lpstr>
      <vt:lpstr>Virus MFM behavior</vt:lpstr>
      <vt:lpstr>Configurable parameters of Virus</vt:lpstr>
      <vt:lpstr>Studied behaviors of Virus</vt:lpstr>
      <vt:lpstr>Possible complement: Quarantiner</vt:lpstr>
      <vt:lpstr>Studied behaviors of Quarantiner</vt:lpstr>
      <vt:lpstr>Applications of whole project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 1 presentation</dc:title>
  <dc:creator>James Vickers</dc:creator>
  <cp:lastModifiedBy>James Vickers</cp:lastModifiedBy>
  <cp:revision>32</cp:revision>
  <dcterms:created xsi:type="dcterms:W3CDTF">2014-09-08T03:43:52Z</dcterms:created>
  <dcterms:modified xsi:type="dcterms:W3CDTF">2014-09-08T05:02:21Z</dcterms:modified>
</cp:coreProperties>
</file>