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3093234" x="0"/>
            <a:ext cy="7124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4604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461908" x="4656667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4406309" x="0"/>
            <a:ext cy="519599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6.png" Type="http://schemas.openxmlformats.org/officeDocument/2006/relationships/image" Id="rId4"/><Relationship Target="../media/image05.png" Type="http://schemas.openxmlformats.org/officeDocument/2006/relationships/image" Id="rId3"/><Relationship Target="../media/image07.png" Type="http://schemas.openxmlformats.org/officeDocument/2006/relationships/image" Id="rId6"/><Relationship Target="../media/image00.jp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http://youtube.com/v/wsX-pB0X8IM" Type="http://schemas.openxmlformats.org/officeDocument/2006/relationships/hyperlink" TargetMode="External" Id="rId4"/><Relationship Target="../media/image01.jp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youtube.com/watch?v=VVdlqdfr9SI" Type="http://schemas.openxmlformats.org/officeDocument/2006/relationships/hyperlink" TargetMode="External" Id="rId4"/><Relationship Target="https://www.youtube.com/watch?v=yUEkg-0R-LU" Type="http://schemas.openxmlformats.org/officeDocument/2006/relationships/hyperlink" TargetMode="External" Id="rId3"/><Relationship Target="https://www.youtube.com/watch?v=RHHjZO5y6tg" Type="http://schemas.openxmlformats.org/officeDocument/2006/relationships/hyperlink" TargetMode="External" Id="rId6"/><Relationship Target="https://www.youtube.com/watch?v=tOLIHhjNlBc" Type="http://schemas.openxmlformats.org/officeDocument/2006/relationships/hyperlink" TargetMode="External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http://youtube.com/v/-jGAKNS01i4" Type="http://schemas.openxmlformats.org/officeDocument/2006/relationships/hyperlink" TargetMode="External" Id="rId4"/><Relationship Target="../media/image02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Scientist &amp; Artist</a:t>
            </a:r>
          </a:p>
        </p:txBody>
      </p:sp>
      <p:sp>
        <p:nvSpPr>
          <p:cNvPr id="29" name="Shape 2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Takashi Ikegami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MTM Cont’d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Responds to its environment (quiet on rainy days) and has daily patterns (less active in the morning, very active at night).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Can be interacted with; people can stand inside it, and contribute to the sensory input.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Philosophical Takeaways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Maximalism vs minimalism.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Senses → intellect, not vice versa?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Feedback as memory.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Not trying to solve a problem, just an experiment!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Research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MTM appears to be a culmination of much of his research - a “life’s work so far”.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Sensor networks, human-computer interaction, neural networks, robotics. Giving artificial agents senses of time, self, and deep perception of their surroundings.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Can’t find videos on most of his stuff :(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Autonomous Sensor Network “Sound Bookshelf”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Training agent simulations to account for time in estimating distance and resource renewal rates.</a:t>
            </a: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Other Research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Research Pictures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7175" x="-1311774"/>
            <a:ext cy="1989500" cx="719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47225" x="4077270"/>
            <a:ext cy="1358024" cx="491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493900" x="4684100"/>
            <a:ext cy="1123950" cx="40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711262" x="252518"/>
            <a:ext cy="1358024" cx="491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Motility at the Origins of Life</a:t>
            </a:r>
          </a:p>
        </p:txBody>
      </p:sp>
      <p:sp>
        <p:nvSpPr>
          <p:cNvPr id="116" name="Shape 116">
            <a:hlinkClick r:id="rId4"/>
          </p:cNvPr>
          <p:cNvSpPr/>
          <p:nvPr/>
        </p:nvSpPr>
        <p:spPr>
          <a:xfrm>
            <a:off y="68400" x="1680066"/>
            <a:ext cy="4337900" cx="5783866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videos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u="sng" sz="1800" lang="en">
                <a:solidFill>
                  <a:schemeClr val="hlink"/>
                </a:solidFill>
                <a:hlinkClick r:id="rId3"/>
              </a:rPr>
              <a:t>Big Picture Complexity TEDx talk (9 min)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u="sng" sz="1800" lang="en">
                <a:solidFill>
                  <a:schemeClr val="hlink"/>
                </a:solidFill>
                <a:hlinkClick r:id="rId4"/>
              </a:rPr>
              <a:t>Using the MTM to accompany live noise music. (6 min)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u="sng" sz="1800" lang="en">
                <a:solidFill>
                  <a:schemeClr val="hlink"/>
                </a:solidFill>
                <a:hlinkClick r:id="rId5"/>
              </a:rPr>
              <a:t>TedTalent talk: "The case of complexity over simplicity", (5 min)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u="sng" sz="1800" lang="en">
                <a:solidFill>
                  <a:schemeClr val="hlink"/>
                </a:solidFill>
                <a:hlinkClick r:id="rId6"/>
              </a:rPr>
              <a:t>Cellular Automata Cell forming (2 min)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Impressions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Does not seem to have a big ego.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On the flip side, big egos make themselves easy to research. Good with the bad.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Interests seem to parallel mine: more interested in the aesthetics than the usefulness.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Takashi (alternatively spelled Takahashi)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11125" x="1306837"/>
            <a:ext cy="3465300" cx="653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PhD in Physics from University of Tokyo, 1987.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Professor in Department of General System Studies at University of Tokyo.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Researching Complex Systems and Artificial Life.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Wrote a book, “Life Emerges in Motion”; can’t find it </a:t>
            </a:r>
            <a:r>
              <a:rPr sz="1800" lang="en" i="1"/>
              <a:t>anywhere</a:t>
            </a:r>
            <a:r>
              <a:rPr sz="1800" lang="en"/>
              <a:t>.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Has a very frustrating website for his laboratory!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Lots of collaborations with psychologists, musicians, chemists/physicists, and more.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Appears to have a number of patents.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And a lot of publications! 8 journal publications in ‘14. 33 since ‘10.</a:t>
            </a:r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/>
              <a:t>Relative newcomer to the field.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A-Life Research Areas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Chemical A-Life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Self-moving oil droplets behaving like fatty acids.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Robotics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Experiments with redundant sensor networks.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Computer Simulations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Several things, esp. neural networks.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Group evolution, communication evolution.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Art + Science = ?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Major themes of abstract audiovisual art and sound art.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Collaborations with sound (noise?) artists, providing visual neural network responses to the music. Very chaotic!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Mind Time Machine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23900" x="1249350"/>
            <a:ext cy="4430199" cx="66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Senses → Mind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Sensory overload “massive data flow” used on empty (untrained) neural network.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Neural network evolves around its senses! Gains patterns and engages in visual “thinking”.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Mind Time Machine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3 large screens, 15 video cameras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Uses neural networks and video feedback for learning and pattern recognition.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Very chaotic looking, but interesting patterns. When space is empty, can still watch machine “think”.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MTM Video</a:t>
            </a:r>
          </a:p>
        </p:txBody>
      </p:sp>
      <p:sp>
        <p:nvSpPr>
          <p:cNvPr id="77" name="Shape 77">
            <a:hlinkClick r:id="rId4"/>
          </p:cNvPr>
          <p:cNvSpPr/>
          <p:nvPr/>
        </p:nvSpPr>
        <p:spPr>
          <a:xfrm>
            <a:off y="0" x="1634462"/>
            <a:ext cy="4406300" cx="5875067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